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94" r:id="rId2"/>
    <p:sldId id="305" r:id="rId3"/>
    <p:sldId id="311" r:id="rId4"/>
    <p:sldId id="306" r:id="rId5"/>
    <p:sldId id="307" r:id="rId6"/>
    <p:sldId id="308" r:id="rId7"/>
    <p:sldId id="316" r:id="rId8"/>
    <p:sldId id="309" r:id="rId9"/>
    <p:sldId id="310" r:id="rId10"/>
    <p:sldId id="312" r:id="rId11"/>
    <p:sldId id="313" r:id="rId12"/>
    <p:sldId id="314" r:id="rId13"/>
    <p:sldId id="327" r:id="rId14"/>
    <p:sldId id="328" r:id="rId15"/>
    <p:sldId id="326" r:id="rId16"/>
    <p:sldId id="322" r:id="rId17"/>
    <p:sldId id="323" r:id="rId18"/>
    <p:sldId id="324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ABEL, Georg" initials="SG" lastIdx="1" clrIdx="0">
    <p:extLst>
      <p:ext uri="{19B8F6BF-5375-455C-9EA6-DF929625EA0E}">
        <p15:presenceInfo xmlns:p15="http://schemas.microsoft.com/office/powerpoint/2012/main" userId="S::G.Schnabel@iaea.org::e66fde04-c2cb-4141-823d-a991fd50db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041FF-56DA-4B5D-96D1-48BF7AF6E475}" v="233" dt="2020-12-11T12:22:07.6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 varScale="1">
        <p:scale>
          <a:sx n="77" d="100"/>
          <a:sy n="77" d="100"/>
        </p:scale>
        <p:origin x="16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ABEL, Georg" userId="e66fde04-c2cb-4141-823d-a991fd50db2e" providerId="ADAL" clId="{AEE041FF-56DA-4B5D-96D1-48BF7AF6E475}"/>
    <pc:docChg chg="custSel addSld delSld modSld sldOrd">
      <pc:chgData name="SCHNABEL, Georg" userId="e66fde04-c2cb-4141-823d-a991fd50db2e" providerId="ADAL" clId="{AEE041FF-56DA-4B5D-96D1-48BF7AF6E475}" dt="2020-12-11T12:22:47.863" v="5654" actId="20577"/>
      <pc:docMkLst>
        <pc:docMk/>
      </pc:docMkLst>
      <pc:sldChg chg="modSp modAnim">
        <pc:chgData name="SCHNABEL, Georg" userId="e66fde04-c2cb-4141-823d-a991fd50db2e" providerId="ADAL" clId="{AEE041FF-56DA-4B5D-96D1-48BF7AF6E475}" dt="2020-12-11T08:09:44.414" v="154" actId="20577"/>
        <pc:sldMkLst>
          <pc:docMk/>
          <pc:sldMk cId="1887180439" sldId="294"/>
        </pc:sldMkLst>
        <pc:spChg chg="mod">
          <ac:chgData name="SCHNABEL, Georg" userId="e66fde04-c2cb-4141-823d-a991fd50db2e" providerId="ADAL" clId="{AEE041FF-56DA-4B5D-96D1-48BF7AF6E475}" dt="2020-12-11T08:09:39.849" v="152" actId="20577"/>
          <ac:spMkLst>
            <pc:docMk/>
            <pc:sldMk cId="1887180439" sldId="294"/>
            <ac:spMk id="114690" creationId="{00000000-0000-0000-0000-000000000000}"/>
          </ac:spMkLst>
        </pc:spChg>
        <pc:spChg chg="mod">
          <ac:chgData name="SCHNABEL, Georg" userId="e66fde04-c2cb-4141-823d-a991fd50db2e" providerId="ADAL" clId="{AEE041FF-56DA-4B5D-96D1-48BF7AF6E475}" dt="2020-12-11T08:09:44.414" v="154" actId="20577"/>
          <ac:spMkLst>
            <pc:docMk/>
            <pc:sldMk cId="1887180439" sldId="294"/>
            <ac:spMk id="114691" creationId="{00000000-0000-0000-0000-000000000000}"/>
          </ac:spMkLst>
        </pc:spChg>
      </pc:sldChg>
      <pc:sldChg chg="del">
        <pc:chgData name="SCHNABEL, Georg" userId="e66fde04-c2cb-4141-823d-a991fd50db2e" providerId="ADAL" clId="{AEE041FF-56DA-4B5D-96D1-48BF7AF6E475}" dt="2020-12-11T10:30:57.855" v="363" actId="2696"/>
        <pc:sldMkLst>
          <pc:docMk/>
          <pc:sldMk cId="858573785" sldId="296"/>
        </pc:sldMkLst>
      </pc:sldChg>
      <pc:sldChg chg="del">
        <pc:chgData name="SCHNABEL, Georg" userId="e66fde04-c2cb-4141-823d-a991fd50db2e" providerId="ADAL" clId="{AEE041FF-56DA-4B5D-96D1-48BF7AF6E475}" dt="2020-12-11T10:30:57.929" v="372" actId="2696"/>
        <pc:sldMkLst>
          <pc:docMk/>
          <pc:sldMk cId="3996216781" sldId="297"/>
        </pc:sldMkLst>
      </pc:sldChg>
      <pc:sldChg chg="del">
        <pc:chgData name="SCHNABEL, Georg" userId="e66fde04-c2cb-4141-823d-a991fd50db2e" providerId="ADAL" clId="{AEE041FF-56DA-4B5D-96D1-48BF7AF6E475}" dt="2020-12-11T10:30:57.860" v="364" actId="2696"/>
        <pc:sldMkLst>
          <pc:docMk/>
          <pc:sldMk cId="2185072161" sldId="298"/>
        </pc:sldMkLst>
      </pc:sldChg>
      <pc:sldChg chg="del">
        <pc:chgData name="SCHNABEL, Georg" userId="e66fde04-c2cb-4141-823d-a991fd50db2e" providerId="ADAL" clId="{AEE041FF-56DA-4B5D-96D1-48BF7AF6E475}" dt="2020-12-11T10:30:57.888" v="368" actId="2696"/>
        <pc:sldMkLst>
          <pc:docMk/>
          <pc:sldMk cId="2614390544" sldId="300"/>
        </pc:sldMkLst>
      </pc:sldChg>
      <pc:sldChg chg="del">
        <pc:chgData name="SCHNABEL, Georg" userId="e66fde04-c2cb-4141-823d-a991fd50db2e" providerId="ADAL" clId="{AEE041FF-56DA-4B5D-96D1-48BF7AF6E475}" dt="2020-12-11T10:30:57.939" v="373" actId="2696"/>
        <pc:sldMkLst>
          <pc:docMk/>
          <pc:sldMk cId="3314250038" sldId="302"/>
        </pc:sldMkLst>
      </pc:sldChg>
      <pc:sldChg chg="del">
        <pc:chgData name="SCHNABEL, Georg" userId="e66fde04-c2cb-4141-823d-a991fd50db2e" providerId="ADAL" clId="{AEE041FF-56DA-4B5D-96D1-48BF7AF6E475}" dt="2020-12-11T10:30:57.918" v="371" actId="2696"/>
        <pc:sldMkLst>
          <pc:docMk/>
          <pc:sldMk cId="366281474" sldId="304"/>
        </pc:sldMkLst>
      </pc:sldChg>
      <pc:sldChg chg="modSp">
        <pc:chgData name="SCHNABEL, Georg" userId="e66fde04-c2cb-4141-823d-a991fd50db2e" providerId="ADAL" clId="{AEE041FF-56DA-4B5D-96D1-48BF7AF6E475}" dt="2020-12-11T10:30:40.434" v="362" actId="20577"/>
        <pc:sldMkLst>
          <pc:docMk/>
          <pc:sldMk cId="1334354135" sldId="305"/>
        </pc:sldMkLst>
        <pc:spChg chg="mod">
          <ac:chgData name="SCHNABEL, Georg" userId="e66fde04-c2cb-4141-823d-a991fd50db2e" providerId="ADAL" clId="{AEE041FF-56DA-4B5D-96D1-48BF7AF6E475}" dt="2020-12-11T10:30:40.434" v="362" actId="20577"/>
          <ac:spMkLst>
            <pc:docMk/>
            <pc:sldMk cId="1334354135" sldId="305"/>
            <ac:spMk id="5" creationId="{27FB68F5-64E7-43CA-9229-5127779F96AA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0:48:20.665" v="896" actId="14100"/>
        <pc:sldMkLst>
          <pc:docMk/>
          <pc:sldMk cId="394482752" sldId="306"/>
        </pc:sldMkLst>
        <pc:spChg chg="mod">
          <ac:chgData name="SCHNABEL, Georg" userId="e66fde04-c2cb-4141-823d-a991fd50db2e" providerId="ADAL" clId="{AEE041FF-56DA-4B5D-96D1-48BF7AF6E475}" dt="2020-12-11T10:36:41.961" v="385" actId="20577"/>
          <ac:spMkLst>
            <pc:docMk/>
            <pc:sldMk cId="394482752" sldId="306"/>
            <ac:spMk id="2" creationId="{1D57D2A5-7A50-468C-8C18-57341B4A175A}"/>
          </ac:spMkLst>
        </pc:spChg>
        <pc:spChg chg="del">
          <ac:chgData name="SCHNABEL, Georg" userId="e66fde04-c2cb-4141-823d-a991fd50db2e" providerId="ADAL" clId="{AEE041FF-56DA-4B5D-96D1-48BF7AF6E475}" dt="2020-12-11T10:36:46.723" v="386" actId="478"/>
          <ac:spMkLst>
            <pc:docMk/>
            <pc:sldMk cId="394482752" sldId="306"/>
            <ac:spMk id="3" creationId="{575028FB-8185-4313-BD3D-4F8EDC66A553}"/>
          </ac:spMkLst>
        </pc:spChg>
        <pc:spChg chg="add mod">
          <ac:chgData name="SCHNABEL, Georg" userId="e66fde04-c2cb-4141-823d-a991fd50db2e" providerId="ADAL" clId="{AEE041FF-56DA-4B5D-96D1-48BF7AF6E475}" dt="2020-12-11T10:48:20.665" v="896" actId="14100"/>
          <ac:spMkLst>
            <pc:docMk/>
            <pc:sldMk cId="394482752" sldId="306"/>
            <ac:spMk id="8" creationId="{044D5E9E-7A27-4D25-A08B-258BB2CC86D1}"/>
          </ac:spMkLst>
        </pc:spChg>
        <pc:picChg chg="add mod">
          <ac:chgData name="SCHNABEL, Georg" userId="e66fde04-c2cb-4141-823d-a991fd50db2e" providerId="ADAL" clId="{AEE041FF-56DA-4B5D-96D1-48BF7AF6E475}" dt="2020-12-11T10:42:48.985" v="519" actId="1035"/>
          <ac:picMkLst>
            <pc:docMk/>
            <pc:sldMk cId="394482752" sldId="306"/>
            <ac:picMk id="5" creationId="{92BA849C-3458-4FA6-A1AA-B62D16CC651E}"/>
          </ac:picMkLst>
        </pc:picChg>
        <pc:picChg chg="add mod">
          <ac:chgData name="SCHNABEL, Georg" userId="e66fde04-c2cb-4141-823d-a991fd50db2e" providerId="ADAL" clId="{AEE041FF-56DA-4B5D-96D1-48BF7AF6E475}" dt="2020-12-11T10:43:11.721" v="607" actId="1038"/>
          <ac:picMkLst>
            <pc:docMk/>
            <pc:sldMk cId="394482752" sldId="306"/>
            <ac:picMk id="6" creationId="{9770CDD3-6564-4007-B487-05D2B6D3EC54}"/>
          </ac:picMkLst>
        </pc:picChg>
        <pc:picChg chg="add mod">
          <ac:chgData name="SCHNABEL, Georg" userId="e66fde04-c2cb-4141-823d-a991fd50db2e" providerId="ADAL" clId="{AEE041FF-56DA-4B5D-96D1-48BF7AF6E475}" dt="2020-12-11T10:43:08.169" v="599" actId="1036"/>
          <ac:picMkLst>
            <pc:docMk/>
            <pc:sldMk cId="394482752" sldId="306"/>
            <ac:picMk id="7" creationId="{426F3A93-F73C-4A20-B9DE-6C712C697FCF}"/>
          </ac:picMkLst>
        </pc:picChg>
      </pc:sldChg>
      <pc:sldChg chg="del">
        <pc:chgData name="SCHNABEL, Georg" userId="e66fde04-c2cb-4141-823d-a991fd50db2e" providerId="ADAL" clId="{AEE041FF-56DA-4B5D-96D1-48BF7AF6E475}" dt="2020-12-11T10:30:57.871" v="366" actId="2696"/>
        <pc:sldMkLst>
          <pc:docMk/>
          <pc:sldMk cId="3518843123" sldId="306"/>
        </pc:sldMkLst>
      </pc:sldChg>
      <pc:sldChg chg="modSp add">
        <pc:chgData name="SCHNABEL, Georg" userId="e66fde04-c2cb-4141-823d-a991fd50db2e" providerId="ADAL" clId="{AEE041FF-56DA-4B5D-96D1-48BF7AF6E475}" dt="2020-12-11T11:08:03.274" v="2215" actId="20577"/>
        <pc:sldMkLst>
          <pc:docMk/>
          <pc:sldMk cId="2723921432" sldId="307"/>
        </pc:sldMkLst>
        <pc:spChg chg="mod">
          <ac:chgData name="SCHNABEL, Georg" userId="e66fde04-c2cb-4141-823d-a991fd50db2e" providerId="ADAL" clId="{AEE041FF-56DA-4B5D-96D1-48BF7AF6E475}" dt="2020-12-11T10:49:38.873" v="953" actId="20577"/>
          <ac:spMkLst>
            <pc:docMk/>
            <pc:sldMk cId="2723921432" sldId="307"/>
            <ac:spMk id="2" creationId="{15A132F4-F1E5-417D-8DEF-4FB468FD9D99}"/>
          </ac:spMkLst>
        </pc:spChg>
        <pc:spChg chg="mod">
          <ac:chgData name="SCHNABEL, Georg" userId="e66fde04-c2cb-4141-823d-a991fd50db2e" providerId="ADAL" clId="{AEE041FF-56DA-4B5D-96D1-48BF7AF6E475}" dt="2020-12-11T11:08:03.274" v="2215" actId="20577"/>
          <ac:spMkLst>
            <pc:docMk/>
            <pc:sldMk cId="2723921432" sldId="307"/>
            <ac:spMk id="3" creationId="{B22D085A-2247-44A0-A22F-C674F47D0234}"/>
          </ac:spMkLst>
        </pc:spChg>
      </pc:sldChg>
      <pc:sldChg chg="del">
        <pc:chgData name="SCHNABEL, Georg" userId="e66fde04-c2cb-4141-823d-a991fd50db2e" providerId="ADAL" clId="{AEE041FF-56DA-4B5D-96D1-48BF7AF6E475}" dt="2020-12-11T10:30:57.879" v="367" actId="2696"/>
        <pc:sldMkLst>
          <pc:docMk/>
          <pc:sldMk cId="3352397295" sldId="307"/>
        </pc:sldMkLst>
      </pc:sldChg>
      <pc:sldChg chg="del">
        <pc:chgData name="SCHNABEL, Georg" userId="e66fde04-c2cb-4141-823d-a991fd50db2e" providerId="ADAL" clId="{AEE041FF-56DA-4B5D-96D1-48BF7AF6E475}" dt="2020-12-11T10:30:57.865" v="365" actId="2696"/>
        <pc:sldMkLst>
          <pc:docMk/>
          <pc:sldMk cId="1909972726" sldId="308"/>
        </pc:sldMkLst>
      </pc:sldChg>
      <pc:sldChg chg="addSp modSp add">
        <pc:chgData name="SCHNABEL, Georg" userId="e66fde04-c2cb-4141-823d-a991fd50db2e" providerId="ADAL" clId="{AEE041FF-56DA-4B5D-96D1-48BF7AF6E475}" dt="2020-12-11T11:06:26.295" v="2121" actId="1076"/>
        <pc:sldMkLst>
          <pc:docMk/>
          <pc:sldMk cId="2066936876" sldId="308"/>
        </pc:sldMkLst>
        <pc:spChg chg="mod">
          <ac:chgData name="SCHNABEL, Georg" userId="e66fde04-c2cb-4141-823d-a991fd50db2e" providerId="ADAL" clId="{AEE041FF-56DA-4B5D-96D1-48BF7AF6E475}" dt="2020-12-11T10:57:21.329" v="1877" actId="20577"/>
          <ac:spMkLst>
            <pc:docMk/>
            <pc:sldMk cId="2066936876" sldId="308"/>
            <ac:spMk id="2" creationId="{A72CE24D-3F49-4772-909E-EEB9145DEAB2}"/>
          </ac:spMkLst>
        </pc:spChg>
        <pc:spChg chg="mod">
          <ac:chgData name="SCHNABEL, Georg" userId="e66fde04-c2cb-4141-823d-a991fd50db2e" providerId="ADAL" clId="{AEE041FF-56DA-4B5D-96D1-48BF7AF6E475}" dt="2020-12-11T11:03:42.450" v="2114" actId="20577"/>
          <ac:spMkLst>
            <pc:docMk/>
            <pc:sldMk cId="2066936876" sldId="308"/>
            <ac:spMk id="3" creationId="{773F8ABD-C6E9-4E0D-9431-F470A419E59B}"/>
          </ac:spMkLst>
        </pc:spChg>
        <pc:picChg chg="add mod">
          <ac:chgData name="SCHNABEL, Georg" userId="e66fde04-c2cb-4141-823d-a991fd50db2e" providerId="ADAL" clId="{AEE041FF-56DA-4B5D-96D1-48BF7AF6E475}" dt="2020-12-11T11:04:31.615" v="2118" actId="1076"/>
          <ac:picMkLst>
            <pc:docMk/>
            <pc:sldMk cId="2066936876" sldId="308"/>
            <ac:picMk id="5" creationId="{D96608AB-1A8E-48A8-87BB-35BE83193DE2}"/>
          </ac:picMkLst>
        </pc:picChg>
        <pc:picChg chg="add mod">
          <ac:chgData name="SCHNABEL, Georg" userId="e66fde04-c2cb-4141-823d-a991fd50db2e" providerId="ADAL" clId="{AEE041FF-56DA-4B5D-96D1-48BF7AF6E475}" dt="2020-12-11T11:06:26.295" v="2121" actId="1076"/>
          <ac:picMkLst>
            <pc:docMk/>
            <pc:sldMk cId="2066936876" sldId="308"/>
            <ac:picMk id="6" creationId="{88A2613C-D0A4-4076-AC32-DA2BEC3C0596}"/>
          </ac:picMkLst>
        </pc:picChg>
      </pc:sldChg>
      <pc:sldChg chg="addSp modSp add addCm delCm">
        <pc:chgData name="SCHNABEL, Georg" userId="e66fde04-c2cb-4141-823d-a991fd50db2e" providerId="ADAL" clId="{AEE041FF-56DA-4B5D-96D1-48BF7AF6E475}" dt="2020-12-11T11:23:12.111" v="2859" actId="20577"/>
        <pc:sldMkLst>
          <pc:docMk/>
          <pc:sldMk cId="2172664778" sldId="309"/>
        </pc:sldMkLst>
        <pc:spChg chg="mod">
          <ac:chgData name="SCHNABEL, Georg" userId="e66fde04-c2cb-4141-823d-a991fd50db2e" providerId="ADAL" clId="{AEE041FF-56DA-4B5D-96D1-48BF7AF6E475}" dt="2020-12-11T11:23:12.111" v="2859" actId="20577"/>
          <ac:spMkLst>
            <pc:docMk/>
            <pc:sldMk cId="2172664778" sldId="309"/>
            <ac:spMk id="2" creationId="{4F59DD56-EC88-4182-B61F-8F5B6751C192}"/>
          </ac:spMkLst>
        </pc:spChg>
        <pc:spChg chg="mod">
          <ac:chgData name="SCHNABEL, Georg" userId="e66fde04-c2cb-4141-823d-a991fd50db2e" providerId="ADAL" clId="{AEE041FF-56DA-4B5D-96D1-48BF7AF6E475}" dt="2020-12-11T11:14:22.657" v="2619" actId="20577"/>
          <ac:spMkLst>
            <pc:docMk/>
            <pc:sldMk cId="2172664778" sldId="309"/>
            <ac:spMk id="3" creationId="{0C2761B3-59F8-4940-880C-2B29236D73C1}"/>
          </ac:spMkLst>
        </pc:spChg>
        <pc:spChg chg="add mod">
          <ac:chgData name="SCHNABEL, Georg" userId="e66fde04-c2cb-4141-823d-a991fd50db2e" providerId="ADAL" clId="{AEE041FF-56DA-4B5D-96D1-48BF7AF6E475}" dt="2020-12-11T11:14:00.784" v="2598" actId="1036"/>
          <ac:spMkLst>
            <pc:docMk/>
            <pc:sldMk cId="2172664778" sldId="309"/>
            <ac:spMk id="6" creationId="{292BC9BA-FCF8-4011-9C9B-EEE76BC8080F}"/>
          </ac:spMkLst>
        </pc:spChg>
        <pc:spChg chg="add mod">
          <ac:chgData name="SCHNABEL, Georg" userId="e66fde04-c2cb-4141-823d-a991fd50db2e" providerId="ADAL" clId="{AEE041FF-56DA-4B5D-96D1-48BF7AF6E475}" dt="2020-12-11T11:19:18.833" v="2841" actId="1035"/>
          <ac:spMkLst>
            <pc:docMk/>
            <pc:sldMk cId="2172664778" sldId="309"/>
            <ac:spMk id="8" creationId="{EAB0D9F4-61C2-4471-BB68-4204FDA2B16F}"/>
          </ac:spMkLst>
        </pc:spChg>
        <pc:spChg chg="add mod">
          <ac:chgData name="SCHNABEL, Georg" userId="e66fde04-c2cb-4141-823d-a991fd50db2e" providerId="ADAL" clId="{AEE041FF-56DA-4B5D-96D1-48BF7AF6E475}" dt="2020-12-11T11:19:11.687" v="2831" actId="1076"/>
          <ac:spMkLst>
            <pc:docMk/>
            <pc:sldMk cId="2172664778" sldId="309"/>
            <ac:spMk id="10" creationId="{B22A4CB5-FD60-4EC6-82F0-8EF3E32F4DC7}"/>
          </ac:spMkLst>
        </pc:spChg>
        <pc:picChg chg="add mod">
          <ac:chgData name="SCHNABEL, Georg" userId="e66fde04-c2cb-4141-823d-a991fd50db2e" providerId="ADAL" clId="{AEE041FF-56DA-4B5D-96D1-48BF7AF6E475}" dt="2020-12-11T11:18:35.815" v="2712" actId="14100"/>
          <ac:picMkLst>
            <pc:docMk/>
            <pc:sldMk cId="2172664778" sldId="309"/>
            <ac:picMk id="5" creationId="{F67C48E5-4595-4E68-A9F8-C86678C3444E}"/>
          </ac:picMkLst>
        </pc:picChg>
        <pc:picChg chg="add mod">
          <ac:chgData name="SCHNABEL, Georg" userId="e66fde04-c2cb-4141-823d-a991fd50db2e" providerId="ADAL" clId="{AEE041FF-56DA-4B5D-96D1-48BF7AF6E475}" dt="2020-12-11T11:19:18.833" v="2841" actId="1035"/>
          <ac:picMkLst>
            <pc:docMk/>
            <pc:sldMk cId="2172664778" sldId="309"/>
            <ac:picMk id="7" creationId="{36D5E422-F170-4426-B503-BC09E9E7E3C7}"/>
          </ac:picMkLst>
        </pc:picChg>
        <pc:picChg chg="add mod">
          <ac:chgData name="SCHNABEL, Georg" userId="e66fde04-c2cb-4141-823d-a991fd50db2e" providerId="ADAL" clId="{AEE041FF-56DA-4B5D-96D1-48BF7AF6E475}" dt="2020-12-11T11:18:45.967" v="2715" actId="1076"/>
          <ac:picMkLst>
            <pc:docMk/>
            <pc:sldMk cId="2172664778" sldId="309"/>
            <ac:picMk id="9" creationId="{5DF65BF9-E917-42AE-9D96-49C863F4A062}"/>
          </ac:picMkLst>
        </pc:picChg>
      </pc:sldChg>
      <pc:sldChg chg="del">
        <pc:chgData name="SCHNABEL, Georg" userId="e66fde04-c2cb-4141-823d-a991fd50db2e" providerId="ADAL" clId="{AEE041FF-56DA-4B5D-96D1-48BF7AF6E475}" dt="2020-12-11T10:30:57.899" v="369" actId="2696"/>
        <pc:sldMkLst>
          <pc:docMk/>
          <pc:sldMk cId="3239828514" sldId="310"/>
        </pc:sldMkLst>
      </pc:sldChg>
      <pc:sldChg chg="addSp delSp modSp add">
        <pc:chgData name="SCHNABEL, Georg" userId="e66fde04-c2cb-4141-823d-a991fd50db2e" providerId="ADAL" clId="{AEE041FF-56DA-4B5D-96D1-48BF7AF6E475}" dt="2020-12-11T11:25:11.829" v="2894"/>
        <pc:sldMkLst>
          <pc:docMk/>
          <pc:sldMk cId="4096856426" sldId="310"/>
        </pc:sldMkLst>
        <pc:spChg chg="mod">
          <ac:chgData name="SCHNABEL, Georg" userId="e66fde04-c2cb-4141-823d-a991fd50db2e" providerId="ADAL" clId="{AEE041FF-56DA-4B5D-96D1-48BF7AF6E475}" dt="2020-12-11T11:23:45.768" v="2877" actId="20577"/>
          <ac:spMkLst>
            <pc:docMk/>
            <pc:sldMk cId="4096856426" sldId="310"/>
            <ac:spMk id="2" creationId="{773FE0FB-1940-454E-8369-C899EFB9CCC4}"/>
          </ac:spMkLst>
        </pc:spChg>
        <pc:spChg chg="del">
          <ac:chgData name="SCHNABEL, Georg" userId="e66fde04-c2cb-4141-823d-a991fd50db2e" providerId="ADAL" clId="{AEE041FF-56DA-4B5D-96D1-48BF7AF6E475}" dt="2020-12-11T11:25:11.829" v="2894"/>
          <ac:spMkLst>
            <pc:docMk/>
            <pc:sldMk cId="4096856426" sldId="310"/>
            <ac:spMk id="3" creationId="{226D47EF-1835-47B6-8267-EAAFD35DE8D2}"/>
          </ac:spMkLst>
        </pc:spChg>
        <pc:spChg chg="add mod">
          <ac:chgData name="SCHNABEL, Georg" userId="e66fde04-c2cb-4141-823d-a991fd50db2e" providerId="ADAL" clId="{AEE041FF-56DA-4B5D-96D1-48BF7AF6E475}" dt="2020-12-11T11:25:11.829" v="2894"/>
          <ac:spMkLst>
            <pc:docMk/>
            <pc:sldMk cId="4096856426" sldId="310"/>
            <ac:spMk id="5" creationId="{9D2DB4BC-F0BD-446C-98E5-660E061DE82A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1:24:59.393" v="2893" actId="20577"/>
        <pc:sldMkLst>
          <pc:docMk/>
          <pc:sldMk cId="1105157045" sldId="311"/>
        </pc:sldMkLst>
        <pc:spChg chg="del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2" creationId="{E1E105E9-5B43-4430-A274-516482A24F8F}"/>
          </ac:spMkLst>
        </pc:spChg>
        <pc:spChg chg="del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3" creationId="{07EEFD4E-5FD7-4D7E-8874-1BE1E7A1A7AC}"/>
          </ac:spMkLst>
        </pc:spChg>
        <pc:spChg chg="add mod">
          <ac:chgData name="SCHNABEL, Georg" userId="e66fde04-c2cb-4141-823d-a991fd50db2e" providerId="ADAL" clId="{AEE041FF-56DA-4B5D-96D1-48BF7AF6E475}" dt="2020-12-11T11:24:59.393" v="2893" actId="20577"/>
          <ac:spMkLst>
            <pc:docMk/>
            <pc:sldMk cId="1105157045" sldId="311"/>
            <ac:spMk id="5" creationId="{AA44405C-14F7-439B-926D-32DD3BD8942F}"/>
          </ac:spMkLst>
        </pc:spChg>
        <pc:spChg chg="add mod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6" creationId="{E245491A-5A25-4FA0-B3EE-5BC4EF9D571B}"/>
          </ac:spMkLst>
        </pc:spChg>
      </pc:sldChg>
      <pc:sldChg chg="del">
        <pc:chgData name="SCHNABEL, Georg" userId="e66fde04-c2cb-4141-823d-a991fd50db2e" providerId="ADAL" clId="{AEE041FF-56DA-4B5D-96D1-48BF7AF6E475}" dt="2020-12-11T10:30:57.911" v="370" actId="2696"/>
        <pc:sldMkLst>
          <pc:docMk/>
          <pc:sldMk cId="1552528982" sldId="311"/>
        </pc:sldMkLst>
      </pc:sldChg>
      <pc:sldChg chg="addSp delSp modSp add">
        <pc:chgData name="SCHNABEL, Georg" userId="e66fde04-c2cb-4141-823d-a991fd50db2e" providerId="ADAL" clId="{AEE041FF-56DA-4B5D-96D1-48BF7AF6E475}" dt="2020-12-11T11:45:51.232" v="4022" actId="20577"/>
        <pc:sldMkLst>
          <pc:docMk/>
          <pc:sldMk cId="140130411" sldId="312"/>
        </pc:sldMkLst>
        <pc:spChg chg="del">
          <ac:chgData name="SCHNABEL, Georg" userId="e66fde04-c2cb-4141-823d-a991fd50db2e" providerId="ADAL" clId="{AEE041FF-56DA-4B5D-96D1-48BF7AF6E475}" dt="2020-12-11T11:25:43.172" v="2896"/>
          <ac:spMkLst>
            <pc:docMk/>
            <pc:sldMk cId="140130411" sldId="312"/>
            <ac:spMk id="2" creationId="{17C1B8D2-1628-48D3-AD21-8190E0FD2903}"/>
          </ac:spMkLst>
        </pc:spChg>
        <pc:spChg chg="del">
          <ac:chgData name="SCHNABEL, Georg" userId="e66fde04-c2cb-4141-823d-a991fd50db2e" providerId="ADAL" clId="{AEE041FF-56DA-4B5D-96D1-48BF7AF6E475}" dt="2020-12-11T11:25:43.172" v="2896"/>
          <ac:spMkLst>
            <pc:docMk/>
            <pc:sldMk cId="140130411" sldId="312"/>
            <ac:spMk id="3" creationId="{22E0BDCC-81B1-414B-A1C2-0461E6151D6D}"/>
          </ac:spMkLst>
        </pc:spChg>
        <pc:spChg chg="add mod">
          <ac:chgData name="SCHNABEL, Georg" userId="e66fde04-c2cb-4141-823d-a991fd50db2e" providerId="ADAL" clId="{AEE041FF-56DA-4B5D-96D1-48BF7AF6E475}" dt="2020-12-11T11:25:54.921" v="2914" actId="20577"/>
          <ac:spMkLst>
            <pc:docMk/>
            <pc:sldMk cId="140130411" sldId="312"/>
            <ac:spMk id="5" creationId="{FF8CFC8F-0E60-4878-947C-62D6BEE0C7B2}"/>
          </ac:spMkLst>
        </pc:spChg>
        <pc:spChg chg="add mod">
          <ac:chgData name="SCHNABEL, Georg" userId="e66fde04-c2cb-4141-823d-a991fd50db2e" providerId="ADAL" clId="{AEE041FF-56DA-4B5D-96D1-48BF7AF6E475}" dt="2020-12-11T11:45:51.232" v="4022" actId="20577"/>
          <ac:spMkLst>
            <pc:docMk/>
            <pc:sldMk cId="140130411" sldId="312"/>
            <ac:spMk id="6" creationId="{D9724E39-C1F1-4BA8-B40A-8E5EA7EBB01B}"/>
          </ac:spMkLst>
        </pc:spChg>
        <pc:picChg chg="add mod">
          <ac:chgData name="SCHNABEL, Georg" userId="e66fde04-c2cb-4141-823d-a991fd50db2e" providerId="ADAL" clId="{AEE041FF-56DA-4B5D-96D1-48BF7AF6E475}" dt="2020-12-11T11:40:00.064" v="3529" actId="692"/>
          <ac:picMkLst>
            <pc:docMk/>
            <pc:sldMk cId="140130411" sldId="312"/>
            <ac:picMk id="7" creationId="{7E375556-A169-4F96-A617-5587C210081E}"/>
          </ac:picMkLst>
        </pc:picChg>
        <pc:picChg chg="add mod">
          <ac:chgData name="SCHNABEL, Georg" userId="e66fde04-c2cb-4141-823d-a991fd50db2e" providerId="ADAL" clId="{AEE041FF-56DA-4B5D-96D1-48BF7AF6E475}" dt="2020-12-11T11:41:08.783" v="3592" actId="1076"/>
          <ac:picMkLst>
            <pc:docMk/>
            <pc:sldMk cId="140130411" sldId="312"/>
            <ac:picMk id="8" creationId="{04ED1386-F0B0-46D7-8AF0-123F6363EFCB}"/>
          </ac:picMkLst>
        </pc:picChg>
      </pc:sldChg>
      <pc:sldChg chg="del">
        <pc:chgData name="SCHNABEL, Georg" userId="e66fde04-c2cb-4141-823d-a991fd50db2e" providerId="ADAL" clId="{AEE041FF-56DA-4B5D-96D1-48BF7AF6E475}" dt="2020-12-11T10:30:57.946" v="374" actId="2696"/>
        <pc:sldMkLst>
          <pc:docMk/>
          <pc:sldMk cId="998291557" sldId="313"/>
        </pc:sldMkLst>
      </pc:sldChg>
      <pc:sldChg chg="addSp modSp add">
        <pc:chgData name="SCHNABEL, Georg" userId="e66fde04-c2cb-4141-823d-a991fd50db2e" providerId="ADAL" clId="{AEE041FF-56DA-4B5D-96D1-48BF7AF6E475}" dt="2020-12-11T11:53:50.408" v="4646" actId="120"/>
        <pc:sldMkLst>
          <pc:docMk/>
          <pc:sldMk cId="3936140497" sldId="313"/>
        </pc:sldMkLst>
        <pc:spChg chg="mod">
          <ac:chgData name="SCHNABEL, Georg" userId="e66fde04-c2cb-4141-823d-a991fd50db2e" providerId="ADAL" clId="{AEE041FF-56DA-4B5D-96D1-48BF7AF6E475}" dt="2020-12-11T11:26:11.311" v="2933" actId="20577"/>
          <ac:spMkLst>
            <pc:docMk/>
            <pc:sldMk cId="3936140497" sldId="313"/>
            <ac:spMk id="2" creationId="{8D288DDA-EFBD-4911-B911-377BCBE98E53}"/>
          </ac:spMkLst>
        </pc:spChg>
        <pc:spChg chg="mod">
          <ac:chgData name="SCHNABEL, Georg" userId="e66fde04-c2cb-4141-823d-a991fd50db2e" providerId="ADAL" clId="{AEE041FF-56DA-4B5D-96D1-48BF7AF6E475}" dt="2020-12-11T11:44:35.695" v="4010" actId="20577"/>
          <ac:spMkLst>
            <pc:docMk/>
            <pc:sldMk cId="3936140497" sldId="313"/>
            <ac:spMk id="3" creationId="{CA21C800-5852-4AF6-BFFA-E3543110CB02}"/>
          </ac:spMkLst>
        </pc:spChg>
        <pc:spChg chg="add mod">
          <ac:chgData name="SCHNABEL, Georg" userId="e66fde04-c2cb-4141-823d-a991fd50db2e" providerId="ADAL" clId="{AEE041FF-56DA-4B5D-96D1-48BF7AF6E475}" dt="2020-12-11T11:53:50.408" v="4646" actId="120"/>
          <ac:spMkLst>
            <pc:docMk/>
            <pc:sldMk cId="3936140497" sldId="313"/>
            <ac:spMk id="5" creationId="{C08EFE20-664E-49A6-8B8D-DDEAA7CD591E}"/>
          </ac:spMkLst>
        </pc:spChg>
      </pc:sldChg>
      <pc:sldChg chg="modSp add">
        <pc:chgData name="SCHNABEL, Georg" userId="e66fde04-c2cb-4141-823d-a991fd50db2e" providerId="ADAL" clId="{AEE041FF-56DA-4B5D-96D1-48BF7AF6E475}" dt="2020-12-11T11:51:15.816" v="4403" actId="20577"/>
        <pc:sldMkLst>
          <pc:docMk/>
          <pc:sldMk cId="2667288386" sldId="314"/>
        </pc:sldMkLst>
        <pc:spChg chg="mod">
          <ac:chgData name="SCHNABEL, Georg" userId="e66fde04-c2cb-4141-823d-a991fd50db2e" providerId="ADAL" clId="{AEE041FF-56DA-4B5D-96D1-48BF7AF6E475}" dt="2020-12-11T11:26:20.168" v="2949" actId="20577"/>
          <ac:spMkLst>
            <pc:docMk/>
            <pc:sldMk cId="2667288386" sldId="314"/>
            <ac:spMk id="2" creationId="{9ADDC32B-E05A-48BF-ADFB-463FDC9C92B2}"/>
          </ac:spMkLst>
        </pc:spChg>
        <pc:spChg chg="mod">
          <ac:chgData name="SCHNABEL, Georg" userId="e66fde04-c2cb-4141-823d-a991fd50db2e" providerId="ADAL" clId="{AEE041FF-56DA-4B5D-96D1-48BF7AF6E475}" dt="2020-12-11T11:51:15.816" v="4403" actId="20577"/>
          <ac:spMkLst>
            <pc:docMk/>
            <pc:sldMk cId="2667288386" sldId="314"/>
            <ac:spMk id="3" creationId="{48A580D5-B3D1-47BF-85BF-F662BE068EC6}"/>
          </ac:spMkLst>
        </pc:spChg>
      </pc:sldChg>
      <pc:sldChg chg="modSp add del">
        <pc:chgData name="SCHNABEL, Georg" userId="e66fde04-c2cb-4141-823d-a991fd50db2e" providerId="ADAL" clId="{AEE041FF-56DA-4B5D-96D1-48BF7AF6E475}" dt="2020-12-11T11:53:59.859" v="4647" actId="2696"/>
        <pc:sldMkLst>
          <pc:docMk/>
          <pc:sldMk cId="1322342940" sldId="315"/>
        </pc:sldMkLst>
        <pc:spChg chg="mod">
          <ac:chgData name="SCHNABEL, Georg" userId="e66fde04-c2cb-4141-823d-a991fd50db2e" providerId="ADAL" clId="{AEE041FF-56DA-4B5D-96D1-48BF7AF6E475}" dt="2020-12-11T11:26:37.073" v="2974" actId="20577"/>
          <ac:spMkLst>
            <pc:docMk/>
            <pc:sldMk cId="1322342940" sldId="315"/>
            <ac:spMk id="2" creationId="{C3B307F7-AA29-4B13-A8D1-5F62B60B03F7}"/>
          </ac:spMkLst>
        </pc:spChg>
      </pc:sldChg>
      <pc:sldChg chg="addSp delSp modSp add ord">
        <pc:chgData name="SCHNABEL, Georg" userId="e66fde04-c2cb-4141-823d-a991fd50db2e" providerId="ADAL" clId="{AEE041FF-56DA-4B5D-96D1-48BF7AF6E475}" dt="2020-12-11T11:33:21.407" v="3409"/>
        <pc:sldMkLst>
          <pc:docMk/>
          <pc:sldMk cId="1620100624" sldId="316"/>
        </pc:sldMkLst>
        <pc:spChg chg="mod">
          <ac:chgData name="SCHNABEL, Georg" userId="e66fde04-c2cb-4141-823d-a991fd50db2e" providerId="ADAL" clId="{AEE041FF-56DA-4B5D-96D1-48BF7AF6E475}" dt="2020-12-11T11:29:18.408" v="3027" actId="20577"/>
          <ac:spMkLst>
            <pc:docMk/>
            <pc:sldMk cId="1620100624" sldId="316"/>
            <ac:spMk id="2" creationId="{0DE55C7B-FD30-4628-AF38-464CE2FF975F}"/>
          </ac:spMkLst>
        </pc:spChg>
        <pc:spChg chg="del">
          <ac:chgData name="SCHNABEL, Georg" userId="e66fde04-c2cb-4141-823d-a991fd50db2e" providerId="ADAL" clId="{AEE041FF-56DA-4B5D-96D1-48BF7AF6E475}" dt="2020-12-11T11:29:24.735" v="3028" actId="478"/>
          <ac:spMkLst>
            <pc:docMk/>
            <pc:sldMk cId="1620100624" sldId="316"/>
            <ac:spMk id="3" creationId="{C3DE680B-BFB2-4D05-B0A6-83D59023C1DE}"/>
          </ac:spMkLst>
        </pc:spChg>
        <pc:spChg chg="mod">
          <ac:chgData name="SCHNABEL, Georg" userId="e66fde04-c2cb-4141-823d-a991fd50db2e" providerId="ADAL" clId="{AEE041FF-56DA-4B5D-96D1-48BF7AF6E475}" dt="2020-12-11T11:32:51.672" v="3378" actId="1076"/>
          <ac:spMkLst>
            <pc:docMk/>
            <pc:sldMk cId="1620100624" sldId="316"/>
            <ac:spMk id="4" creationId="{FF183692-4359-40DF-8A78-1CA2BBAF012F}"/>
          </ac:spMkLst>
        </pc:spChg>
        <pc:spChg chg="add mod">
          <ac:chgData name="SCHNABEL, Georg" userId="e66fde04-c2cb-4141-823d-a991fd50db2e" providerId="ADAL" clId="{AEE041FF-56DA-4B5D-96D1-48BF7AF6E475}" dt="2020-12-11T11:33:04.600" v="3408" actId="1038"/>
          <ac:spMkLst>
            <pc:docMk/>
            <pc:sldMk cId="1620100624" sldId="316"/>
            <ac:spMk id="6" creationId="{DA58A099-62E6-49BE-AA8B-30A75244D8AC}"/>
          </ac:spMkLst>
        </pc:spChg>
        <pc:spChg chg="add mod">
          <ac:chgData name="SCHNABEL, Georg" userId="e66fde04-c2cb-4141-823d-a991fd50db2e" providerId="ADAL" clId="{AEE041FF-56DA-4B5D-96D1-48BF7AF6E475}" dt="2020-12-11T11:32:39.481" v="3376" actId="20577"/>
          <ac:spMkLst>
            <pc:docMk/>
            <pc:sldMk cId="1620100624" sldId="316"/>
            <ac:spMk id="7" creationId="{029DFB0B-B4A3-449D-9084-53390FE3B6BA}"/>
          </ac:spMkLst>
        </pc:spChg>
        <pc:picChg chg="add mod">
          <ac:chgData name="SCHNABEL, Georg" userId="e66fde04-c2cb-4141-823d-a991fd50db2e" providerId="ADAL" clId="{AEE041FF-56DA-4B5D-96D1-48BF7AF6E475}" dt="2020-12-11T11:33:04.600" v="3408" actId="1038"/>
          <ac:picMkLst>
            <pc:docMk/>
            <pc:sldMk cId="1620100624" sldId="316"/>
            <ac:picMk id="5" creationId="{CE2D7BC8-D7DE-4EB6-9603-981F629AE7BD}"/>
          </ac:picMkLst>
        </pc:picChg>
      </pc:sldChg>
      <pc:sldChg chg="addSp delSp modSp add del">
        <pc:chgData name="SCHNABEL, Georg" userId="e66fde04-c2cb-4141-823d-a991fd50db2e" providerId="ADAL" clId="{AEE041FF-56DA-4B5D-96D1-48BF7AF6E475}" dt="2020-12-11T12:17:53.422" v="5443" actId="2696"/>
        <pc:sldMkLst>
          <pc:docMk/>
          <pc:sldMk cId="3829641273" sldId="317"/>
        </pc:sldMkLst>
        <pc:spChg chg="mod">
          <ac:chgData name="SCHNABEL, Georg" userId="e66fde04-c2cb-4141-823d-a991fd50db2e" providerId="ADAL" clId="{AEE041FF-56DA-4B5D-96D1-48BF7AF6E475}" dt="2020-12-11T11:57:42.279" v="4670" actId="20577"/>
          <ac:spMkLst>
            <pc:docMk/>
            <pc:sldMk cId="3829641273" sldId="317"/>
            <ac:spMk id="2" creationId="{ED209D00-B51F-4AF9-A628-DA245207CF4C}"/>
          </ac:spMkLst>
        </pc:spChg>
        <pc:spChg chg="del">
          <ac:chgData name="SCHNABEL, Georg" userId="e66fde04-c2cb-4141-823d-a991fd50db2e" providerId="ADAL" clId="{AEE041FF-56DA-4B5D-96D1-48BF7AF6E475}" dt="2020-12-11T11:57:45.759" v="4671" actId="478"/>
          <ac:spMkLst>
            <pc:docMk/>
            <pc:sldMk cId="3829641273" sldId="317"/>
            <ac:spMk id="3" creationId="{B2898F47-A6A1-4FA4-BE99-13D6DACCF2FD}"/>
          </ac:spMkLst>
        </pc:spChg>
        <pc:spChg chg="add mod">
          <ac:chgData name="SCHNABEL, Georg" userId="e66fde04-c2cb-4141-823d-a991fd50db2e" providerId="ADAL" clId="{AEE041FF-56DA-4B5D-96D1-48BF7AF6E475}" dt="2020-12-11T11:58:29.462" v="4716" actId="1036"/>
          <ac:spMkLst>
            <pc:docMk/>
            <pc:sldMk cId="3829641273" sldId="317"/>
            <ac:spMk id="5" creationId="{4B77135A-8A96-44B8-85BB-94A7DDA8A8AE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30" v="5444" actId="2696"/>
        <pc:sldMkLst>
          <pc:docMk/>
          <pc:sldMk cId="2541178291" sldId="318"/>
        </pc:sldMkLst>
        <pc:spChg chg="mod">
          <ac:chgData name="SCHNABEL, Georg" userId="e66fde04-c2cb-4141-823d-a991fd50db2e" providerId="ADAL" clId="{AEE041FF-56DA-4B5D-96D1-48BF7AF6E475}" dt="2020-12-11T11:58:36.375" v="4726" actId="20577"/>
          <ac:spMkLst>
            <pc:docMk/>
            <pc:sldMk cId="2541178291" sldId="318"/>
            <ac:spMk id="2" creationId="{A4602953-E236-45BA-9FCC-4B17A03DFE24}"/>
          </ac:spMkLst>
        </pc:spChg>
        <pc:spChg chg="del">
          <ac:chgData name="SCHNABEL, Georg" userId="e66fde04-c2cb-4141-823d-a991fd50db2e" providerId="ADAL" clId="{AEE041FF-56DA-4B5D-96D1-48BF7AF6E475}" dt="2020-12-11T11:59:01.278" v="4727" actId="478"/>
          <ac:spMkLst>
            <pc:docMk/>
            <pc:sldMk cId="2541178291" sldId="318"/>
            <ac:spMk id="3" creationId="{9D964E10-5756-430A-95E6-6FA51BDFD231}"/>
          </ac:spMkLst>
        </pc:spChg>
        <pc:spChg chg="add mod">
          <ac:chgData name="SCHNABEL, Georg" userId="e66fde04-c2cb-4141-823d-a991fd50db2e" providerId="ADAL" clId="{AEE041FF-56DA-4B5D-96D1-48BF7AF6E475}" dt="2020-12-11T12:05:06.647" v="4919" actId="20577"/>
          <ac:spMkLst>
            <pc:docMk/>
            <pc:sldMk cId="2541178291" sldId="318"/>
            <ac:spMk id="5" creationId="{AF07A4ED-283E-4C37-84BF-A9A7D0C8327A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36" v="5445" actId="2696"/>
        <pc:sldMkLst>
          <pc:docMk/>
          <pc:sldMk cId="6890017" sldId="319"/>
        </pc:sldMkLst>
        <pc:spChg chg="mod">
          <ac:chgData name="SCHNABEL, Georg" userId="e66fde04-c2cb-4141-823d-a991fd50db2e" providerId="ADAL" clId="{AEE041FF-56DA-4B5D-96D1-48BF7AF6E475}" dt="2020-12-11T12:00:07.711" v="4750" actId="20577"/>
          <ac:spMkLst>
            <pc:docMk/>
            <pc:sldMk cId="6890017" sldId="319"/>
            <ac:spMk id="2" creationId="{CB6A463C-9ED6-4D3F-8067-3CE52959D724}"/>
          </ac:spMkLst>
        </pc:spChg>
        <pc:spChg chg="del">
          <ac:chgData name="SCHNABEL, Georg" userId="e66fde04-c2cb-4141-823d-a991fd50db2e" providerId="ADAL" clId="{AEE041FF-56DA-4B5D-96D1-48BF7AF6E475}" dt="2020-12-11T12:00:59.207" v="4751" actId="478"/>
          <ac:spMkLst>
            <pc:docMk/>
            <pc:sldMk cId="6890017" sldId="319"/>
            <ac:spMk id="3" creationId="{4BD434B9-887B-478B-9C15-A802C63085E3}"/>
          </ac:spMkLst>
        </pc:spChg>
        <pc:spChg chg="add mod">
          <ac:chgData name="SCHNABEL, Georg" userId="e66fde04-c2cb-4141-823d-a991fd50db2e" providerId="ADAL" clId="{AEE041FF-56DA-4B5D-96D1-48BF7AF6E475}" dt="2020-12-11T12:12:21.517" v="5350" actId="1076"/>
          <ac:spMkLst>
            <pc:docMk/>
            <pc:sldMk cId="6890017" sldId="319"/>
            <ac:spMk id="5" creationId="{E898E462-6866-4A48-8E71-74063CDE1015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44" v="5446" actId="2696"/>
        <pc:sldMkLst>
          <pc:docMk/>
          <pc:sldMk cId="431616992" sldId="320"/>
        </pc:sldMkLst>
        <pc:spChg chg="mod">
          <ac:chgData name="SCHNABEL, Georg" userId="e66fde04-c2cb-4141-823d-a991fd50db2e" providerId="ADAL" clId="{AEE041FF-56DA-4B5D-96D1-48BF7AF6E475}" dt="2020-12-11T12:02:04.831" v="4778" actId="20577"/>
          <ac:spMkLst>
            <pc:docMk/>
            <pc:sldMk cId="431616992" sldId="320"/>
            <ac:spMk id="2" creationId="{01D12C4F-2ED0-4621-AB32-CE2B8CC4AC86}"/>
          </ac:spMkLst>
        </pc:spChg>
        <pc:spChg chg="del">
          <ac:chgData name="SCHNABEL, Georg" userId="e66fde04-c2cb-4141-823d-a991fd50db2e" providerId="ADAL" clId="{AEE041FF-56DA-4B5D-96D1-48BF7AF6E475}" dt="2020-12-11T12:02:07.607" v="4779" actId="478"/>
          <ac:spMkLst>
            <pc:docMk/>
            <pc:sldMk cId="431616992" sldId="320"/>
            <ac:spMk id="3" creationId="{2D02209B-5326-494B-A735-F539575F2177}"/>
          </ac:spMkLst>
        </pc:spChg>
        <pc:spChg chg="add mod">
          <ac:chgData name="SCHNABEL, Georg" userId="e66fde04-c2cb-4141-823d-a991fd50db2e" providerId="ADAL" clId="{AEE041FF-56DA-4B5D-96D1-48BF7AF6E475}" dt="2020-12-11T12:02:39.647" v="4836" actId="20577"/>
          <ac:spMkLst>
            <pc:docMk/>
            <pc:sldMk cId="431616992" sldId="320"/>
            <ac:spMk id="5" creationId="{8233D82B-D4D9-4358-A2AC-BC6C749404E2}"/>
          </ac:spMkLst>
        </pc:spChg>
      </pc:sldChg>
      <pc:sldChg chg="modSp add ord">
        <pc:chgData name="SCHNABEL, Georg" userId="e66fde04-c2cb-4141-823d-a991fd50db2e" providerId="ADAL" clId="{AEE041FF-56DA-4B5D-96D1-48BF7AF6E475}" dt="2020-12-11T12:14:27.733" v="5382"/>
        <pc:sldMkLst>
          <pc:docMk/>
          <pc:sldMk cId="1390272505" sldId="321"/>
        </pc:sldMkLst>
        <pc:spChg chg="mod">
          <ac:chgData name="SCHNABEL, Georg" userId="e66fde04-c2cb-4141-823d-a991fd50db2e" providerId="ADAL" clId="{AEE041FF-56DA-4B5D-96D1-48BF7AF6E475}" dt="2020-12-11T12:03:26.950" v="4905" actId="20577"/>
          <ac:spMkLst>
            <pc:docMk/>
            <pc:sldMk cId="1390272505" sldId="321"/>
            <ac:spMk id="2" creationId="{DB631186-1C91-487B-B5CB-5826E92C237D}"/>
          </ac:spMkLst>
        </pc:spChg>
        <pc:spChg chg="mod">
          <ac:chgData name="SCHNABEL, Georg" userId="e66fde04-c2cb-4141-823d-a991fd50db2e" providerId="ADAL" clId="{AEE041FF-56DA-4B5D-96D1-48BF7AF6E475}" dt="2020-12-11T12:14:10.399" v="5381" actId="113"/>
          <ac:spMkLst>
            <pc:docMk/>
            <pc:sldMk cId="1390272505" sldId="321"/>
            <ac:spMk id="3" creationId="{DC4D73F6-E04F-47B2-8F9E-3BA78CC99179}"/>
          </ac:spMkLst>
        </pc:spChg>
      </pc:sldChg>
      <pc:sldChg chg="modSp add">
        <pc:chgData name="SCHNABEL, Georg" userId="e66fde04-c2cb-4141-823d-a991fd50db2e" providerId="ADAL" clId="{AEE041FF-56DA-4B5D-96D1-48BF7AF6E475}" dt="2020-12-11T12:22:47.863" v="5654" actId="20577"/>
        <pc:sldMkLst>
          <pc:docMk/>
          <pc:sldMk cId="1083216852" sldId="322"/>
        </pc:sldMkLst>
        <pc:spChg chg="mod">
          <ac:chgData name="SCHNABEL, Georg" userId="e66fde04-c2cb-4141-823d-a991fd50db2e" providerId="ADAL" clId="{AEE041FF-56DA-4B5D-96D1-48BF7AF6E475}" dt="2020-12-11T12:07:58.023" v="5007" actId="27636"/>
          <ac:spMkLst>
            <pc:docMk/>
            <pc:sldMk cId="1083216852" sldId="322"/>
            <ac:spMk id="2" creationId="{96B51AB6-5C04-47ED-A359-86924F649A37}"/>
          </ac:spMkLst>
        </pc:spChg>
        <pc:spChg chg="mod">
          <ac:chgData name="SCHNABEL, Georg" userId="e66fde04-c2cb-4141-823d-a991fd50db2e" providerId="ADAL" clId="{AEE041FF-56DA-4B5D-96D1-48BF7AF6E475}" dt="2020-12-11T12:22:47.863" v="5654" actId="20577"/>
          <ac:spMkLst>
            <pc:docMk/>
            <pc:sldMk cId="1083216852" sldId="322"/>
            <ac:spMk id="3" creationId="{257E1548-6694-441D-BDC2-FA606F71DF3A}"/>
          </ac:spMkLst>
        </pc:spChg>
      </pc:sldChg>
      <pc:sldChg chg="modSp add">
        <pc:chgData name="SCHNABEL, Georg" userId="e66fde04-c2cb-4141-823d-a991fd50db2e" providerId="ADAL" clId="{AEE041FF-56DA-4B5D-96D1-48BF7AF6E475}" dt="2020-12-11T12:16:15.885" v="5407" actId="14100"/>
        <pc:sldMkLst>
          <pc:docMk/>
          <pc:sldMk cId="844230845" sldId="323"/>
        </pc:sldMkLst>
        <pc:spChg chg="mod">
          <ac:chgData name="SCHNABEL, Georg" userId="e66fde04-c2cb-4141-823d-a991fd50db2e" providerId="ADAL" clId="{AEE041FF-56DA-4B5D-96D1-48BF7AF6E475}" dt="2020-12-11T12:15:17.462" v="5395" actId="20577"/>
          <ac:spMkLst>
            <pc:docMk/>
            <pc:sldMk cId="844230845" sldId="323"/>
            <ac:spMk id="2" creationId="{2E7EB8D3-D7EA-4005-81C7-E75EDB71A35F}"/>
          </ac:spMkLst>
        </pc:spChg>
        <pc:spChg chg="mod">
          <ac:chgData name="SCHNABEL, Georg" userId="e66fde04-c2cb-4141-823d-a991fd50db2e" providerId="ADAL" clId="{AEE041FF-56DA-4B5D-96D1-48BF7AF6E475}" dt="2020-12-11T12:16:15.885" v="5407" actId="14100"/>
          <ac:spMkLst>
            <pc:docMk/>
            <pc:sldMk cId="844230845" sldId="323"/>
            <ac:spMk id="3" creationId="{649727F6-A7E4-47C4-8766-A6EDFCAAA9E0}"/>
          </ac:spMkLst>
        </pc:spChg>
      </pc:sldChg>
      <pc:sldChg chg="modSp add">
        <pc:chgData name="SCHNABEL, Georg" userId="e66fde04-c2cb-4141-823d-a991fd50db2e" providerId="ADAL" clId="{AEE041FF-56DA-4B5D-96D1-48BF7AF6E475}" dt="2020-12-11T12:17:26.463" v="5442" actId="20577"/>
        <pc:sldMkLst>
          <pc:docMk/>
          <pc:sldMk cId="368577981" sldId="324"/>
        </pc:sldMkLst>
        <pc:spChg chg="mod">
          <ac:chgData name="SCHNABEL, Georg" userId="e66fde04-c2cb-4141-823d-a991fd50db2e" providerId="ADAL" clId="{AEE041FF-56DA-4B5D-96D1-48BF7AF6E475}" dt="2020-12-11T12:10:34.630" v="5222" actId="20577"/>
          <ac:spMkLst>
            <pc:docMk/>
            <pc:sldMk cId="368577981" sldId="324"/>
            <ac:spMk id="2" creationId="{FB93CE76-D410-4A3C-B2D4-EA051E66033A}"/>
          </ac:spMkLst>
        </pc:spChg>
        <pc:spChg chg="mod">
          <ac:chgData name="SCHNABEL, Georg" userId="e66fde04-c2cb-4141-823d-a991fd50db2e" providerId="ADAL" clId="{AEE041FF-56DA-4B5D-96D1-48BF7AF6E475}" dt="2020-12-11T12:17:26.463" v="5442" actId="20577"/>
          <ac:spMkLst>
            <pc:docMk/>
            <pc:sldMk cId="368577981" sldId="324"/>
            <ac:spMk id="3" creationId="{29A69096-2CCA-4AF4-9AA8-59931890436A}"/>
          </ac:spMkLst>
        </pc:spChg>
      </pc:sldChg>
      <pc:sldChg chg="add">
        <pc:chgData name="SCHNABEL, Georg" userId="e66fde04-c2cb-4141-823d-a991fd50db2e" providerId="ADAL" clId="{AEE041FF-56DA-4B5D-96D1-48BF7AF6E475}" dt="2020-12-11T12:17:58.249" v="5447"/>
        <pc:sldMkLst>
          <pc:docMk/>
          <pc:sldMk cId="76640808" sldId="325"/>
        </pc:sldMkLst>
      </pc:sldChg>
      <pc:sldChg chg="addSp delSp modSp add">
        <pc:chgData name="SCHNABEL, Georg" userId="e66fde04-c2cb-4141-823d-a991fd50db2e" providerId="ADAL" clId="{AEE041FF-56DA-4B5D-96D1-48BF7AF6E475}" dt="2020-12-11T12:18:34.902" v="5481" actId="20577"/>
        <pc:sldMkLst>
          <pc:docMk/>
          <pc:sldMk cId="892163483" sldId="326"/>
        </pc:sldMkLst>
        <pc:spChg chg="del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2" creationId="{2C004F77-DEA9-45CF-AF38-AEDC38A03C18}"/>
          </ac:spMkLst>
        </pc:spChg>
        <pc:spChg chg="del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3" creationId="{2C2D4247-9F2D-46A6-9C26-724B434E120F}"/>
          </ac:spMkLst>
        </pc:spChg>
        <pc:spChg chg="add mod">
          <ac:chgData name="SCHNABEL, Georg" userId="e66fde04-c2cb-4141-823d-a991fd50db2e" providerId="ADAL" clId="{AEE041FF-56DA-4B5D-96D1-48BF7AF6E475}" dt="2020-12-11T12:18:34.902" v="5481" actId="20577"/>
          <ac:spMkLst>
            <pc:docMk/>
            <pc:sldMk cId="892163483" sldId="326"/>
            <ac:spMk id="5" creationId="{698FAC3B-A503-4F5F-BD0F-8AEBCCB5B303}"/>
          </ac:spMkLst>
        </pc:spChg>
        <pc:spChg chg="add mod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6" creationId="{EB9526F7-2BF5-4551-A3C3-482DE74AFBD1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2:18:50.447" v="5514" actId="20577"/>
        <pc:sldMkLst>
          <pc:docMk/>
          <pc:sldMk cId="2326026708" sldId="327"/>
        </pc:sldMkLst>
        <pc:spChg chg="del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2" creationId="{5F17BEE1-FD57-42DC-AB01-215D8F020A25}"/>
          </ac:spMkLst>
        </pc:spChg>
        <pc:spChg chg="del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3" creationId="{FF24B2E0-8945-4F43-8138-9A6906D89615}"/>
          </ac:spMkLst>
        </pc:spChg>
        <pc:spChg chg="add mod">
          <ac:chgData name="SCHNABEL, Georg" userId="e66fde04-c2cb-4141-823d-a991fd50db2e" providerId="ADAL" clId="{AEE041FF-56DA-4B5D-96D1-48BF7AF6E475}" dt="2020-12-11T12:18:50.447" v="5514" actId="20577"/>
          <ac:spMkLst>
            <pc:docMk/>
            <pc:sldMk cId="2326026708" sldId="327"/>
            <ac:spMk id="5" creationId="{6365A273-A1B1-42C9-BA95-F283FC9E00A4}"/>
          </ac:spMkLst>
        </pc:spChg>
        <pc:spChg chg="add mod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6" creationId="{AB619B0B-5A77-4791-8B98-A6F04E8D2C98}"/>
          </ac:spMkLst>
        </pc:spChg>
      </pc:sldChg>
      <pc:sldChg chg="add">
        <pc:chgData name="SCHNABEL, Georg" userId="e66fde04-c2cb-4141-823d-a991fd50db2e" providerId="ADAL" clId="{AEE041FF-56DA-4B5D-96D1-48BF7AF6E475}" dt="2020-12-11T12:18:55.192" v="5515"/>
        <pc:sldMkLst>
          <pc:docMk/>
          <pc:sldMk cId="2337083033" sldId="328"/>
        </pc:sldMkLst>
      </pc:sldChg>
      <pc:sldChg chg="addSp delSp modSp add">
        <pc:chgData name="SCHNABEL, Georg" userId="e66fde04-c2cb-4141-823d-a991fd50db2e" providerId="ADAL" clId="{AEE041FF-56DA-4B5D-96D1-48BF7AF6E475}" dt="2020-12-11T12:22:07.669" v="5647" actId="1076"/>
        <pc:sldMkLst>
          <pc:docMk/>
          <pc:sldMk cId="3356449661" sldId="329"/>
        </pc:sldMkLst>
        <pc:spChg chg="del">
          <ac:chgData name="SCHNABEL, Georg" userId="e66fde04-c2cb-4141-823d-a991fd50db2e" providerId="ADAL" clId="{AEE041FF-56DA-4B5D-96D1-48BF7AF6E475}" dt="2020-12-11T12:19:35.867" v="5517"/>
          <ac:spMkLst>
            <pc:docMk/>
            <pc:sldMk cId="3356449661" sldId="329"/>
            <ac:spMk id="2" creationId="{19ED7F5C-29E9-416F-B2AA-2887950966BC}"/>
          </ac:spMkLst>
        </pc:spChg>
        <pc:spChg chg="del">
          <ac:chgData name="SCHNABEL, Georg" userId="e66fde04-c2cb-4141-823d-a991fd50db2e" providerId="ADAL" clId="{AEE041FF-56DA-4B5D-96D1-48BF7AF6E475}" dt="2020-12-11T12:19:35.867" v="5517"/>
          <ac:spMkLst>
            <pc:docMk/>
            <pc:sldMk cId="3356449661" sldId="329"/>
            <ac:spMk id="3" creationId="{DBD5FFBC-AFE4-42DA-83E3-A7F2935DB54B}"/>
          </ac:spMkLst>
        </pc:spChg>
        <pc:spChg chg="add mod">
          <ac:chgData name="SCHNABEL, Georg" userId="e66fde04-c2cb-4141-823d-a991fd50db2e" providerId="ADAL" clId="{AEE041FF-56DA-4B5D-96D1-48BF7AF6E475}" dt="2020-12-11T12:20:24.958" v="5636" actId="1036"/>
          <ac:spMkLst>
            <pc:docMk/>
            <pc:sldMk cId="3356449661" sldId="329"/>
            <ac:spMk id="5" creationId="{E59B1C5E-600A-4995-A0D0-8FA3903B738D}"/>
          </ac:spMkLst>
        </pc:spChg>
        <pc:picChg chg="add del mod">
          <ac:chgData name="SCHNABEL, Georg" userId="e66fde04-c2cb-4141-823d-a991fd50db2e" providerId="ADAL" clId="{AEE041FF-56DA-4B5D-96D1-48BF7AF6E475}" dt="2020-12-11T12:21:51.680" v="5642" actId="478"/>
          <ac:picMkLst>
            <pc:docMk/>
            <pc:sldMk cId="3356449661" sldId="329"/>
            <ac:picMk id="7" creationId="{9ED02DDF-561C-4659-B6E8-7CC42A01C37C}"/>
          </ac:picMkLst>
        </pc:picChg>
        <pc:picChg chg="add mod">
          <ac:chgData name="SCHNABEL, Georg" userId="e66fde04-c2cb-4141-823d-a991fd50db2e" providerId="ADAL" clId="{AEE041FF-56DA-4B5D-96D1-48BF7AF6E475}" dt="2020-12-11T12:22:07.669" v="5647" actId="1076"/>
          <ac:picMkLst>
            <pc:docMk/>
            <pc:sldMk cId="3356449661" sldId="329"/>
            <ac:picMk id="1026" creationId="{AF6ABD94-2E20-4C0B-A41E-BAB68971CC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01650A-18AE-45A3-AE76-DD22DEC33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B4FA6-2CF2-4B12-952C-B26985FD4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5287-5223-44BB-A53C-C9427F95B0B5}" type="datetimeFigureOut">
              <a:rPr lang="en-AT" smtClean="0"/>
              <a:t>01/12/2021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82C1B-57AD-44A6-8FA6-603C5606A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2C4D4-FEA4-4791-BC09-51F2BDB9F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65-2BBD-42EE-A145-FC7DA73D7AD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913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chemeClr val="accent6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48573"/>
            <a:ext cx="3568065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1599635"/>
            <a:ext cx="7802880" cy="512402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>
                <a:solidFill>
                  <a:srgbClr val="000000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3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1508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r>
              <a:rPr lang="en-US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888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rgbClr val="000000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7" y="248573"/>
            <a:ext cx="3556208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9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7539496"/>
            <a:ext cx="9062684" cy="221410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3004799" cy="3033395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01266" y="9219875"/>
            <a:ext cx="1330432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345805" y="9219875"/>
            <a:ext cx="2298347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2049761" y="9219875"/>
            <a:ext cx="724746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717" y="165876"/>
            <a:ext cx="8704967" cy="12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717" y="1804460"/>
            <a:ext cx="12391777" cy="690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10" y="192799"/>
            <a:ext cx="2501188" cy="8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300460" rtl="0" eaLnBrk="1" latinLnBrk="0" hangingPunct="1">
        <a:spcBef>
          <a:spcPct val="0"/>
        </a:spcBef>
        <a:buNone/>
        <a:defRPr sz="512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rgbClr val="000000"/>
          </a:solidFill>
          <a:latin typeface="Arial 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rgbClr val="000000"/>
          </a:solidFill>
          <a:latin typeface="Arial 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rgbClr val="000000"/>
          </a:solidFill>
          <a:latin typeface="Arial 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rgbClr val="000000"/>
          </a:solidFill>
          <a:latin typeface="Arial 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rgbClr val="000000"/>
          </a:solidFill>
          <a:latin typeface="Arial 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6870"/>
            <a:ext cx="13004800" cy="2702561"/>
          </a:xfrm>
        </p:spPr>
        <p:txBody>
          <a:bodyPr>
            <a:normAutofit/>
          </a:bodyPr>
          <a:lstStyle/>
          <a:p>
            <a:pPr algn="ctr"/>
            <a:r>
              <a:rPr lang="en-US" sz="5689" dirty="0"/>
              <a:t>Opening of final day of</a:t>
            </a:r>
            <a:br>
              <a:rPr lang="en-US" sz="5689" dirty="0"/>
            </a:br>
            <a:r>
              <a:rPr lang="en-US" sz="5689" dirty="0"/>
              <a:t>CM on ML for ND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229" y="5593680"/>
            <a:ext cx="12639040" cy="3719124"/>
          </a:xfrm>
        </p:spPr>
        <p:txBody>
          <a:bodyPr vert="horz" lIns="130048" tIns="65024" rIns="130048" bIns="65024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Georg Schnabel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Nuclear Data Section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Division of Physical and Chemical Sciences NAPC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Department for Nuclear Sciences and Applications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IAEA, Vienna 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/>
            <a:r>
              <a:rPr lang="en-GB" dirty="0"/>
              <a:t>CM on ML for ND</a:t>
            </a:r>
          </a:p>
          <a:p>
            <a:pPr algn="ctr"/>
            <a:r>
              <a:rPr lang="en-US" dirty="0"/>
              <a:t>11 December 2020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FC8F-0E60-4878-947C-62D6BEE0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forests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4E39-C1F1-4BA8-B40A-8E5EA7EBB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Validation of nuclear data</a:t>
            </a:r>
          </a:p>
          <a:p>
            <a:r>
              <a:rPr lang="en-GB" dirty="0"/>
              <a:t>Detection of biases in evaluations</a:t>
            </a:r>
          </a:p>
          <a:p>
            <a:r>
              <a:rPr lang="en-GB" dirty="0"/>
              <a:t>Global estimation of model parameters</a:t>
            </a:r>
          </a:p>
          <a:p>
            <a:r>
              <a:rPr lang="en-GB" dirty="0"/>
              <a:t>Classification of spin assignments in RR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B158-5A7B-4A73-9E76-AB1C57BC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75556-A169-4F96-A617-5587C210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40" y="1363023"/>
            <a:ext cx="2747243" cy="209477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D1386-F0B0-46D7-8AF0-123F6363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37" y="5584549"/>
            <a:ext cx="4409197" cy="1422512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13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8DDA-EFBD-4911-B911-377BCBE9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C800-5852-4AF6-BFFA-E3543110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Nuclear data evaluation (as model for fitting, model defects, priors on model parameters)</a:t>
            </a:r>
          </a:p>
          <a:p>
            <a:r>
              <a:rPr lang="en-GB" dirty="0"/>
              <a:t>Optimization of benchmark experiments</a:t>
            </a:r>
          </a:p>
          <a:p>
            <a:r>
              <a:rPr lang="en-GB" dirty="0"/>
              <a:t>Data-driven outlier detection (one-class SVM with RBF kernel) / uncertainty correction (as model for feasible cross section curves)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F2490-238D-42FB-BF26-CFF73E1D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EFE20-664E-49A6-8B8D-DDEAA7CD591E}"/>
              </a:ext>
            </a:extLst>
          </p:cNvPr>
          <p:cNvSpPr txBox="1"/>
          <p:nvPr/>
        </p:nvSpPr>
        <p:spPr>
          <a:xfrm>
            <a:off x="914400" y="6903076"/>
            <a:ext cx="1117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</a:rPr>
              <a:t>Other Bayesian methods:</a:t>
            </a:r>
          </a:p>
          <a:p>
            <a:pPr algn="l"/>
            <a:r>
              <a:rPr lang="en-GB" dirty="0">
                <a:solidFill>
                  <a:srgbClr val="000000"/>
                </a:solidFill>
              </a:rPr>
              <a:t>Bayesian model averaging as nuclear data evaluation</a:t>
            </a:r>
          </a:p>
        </p:txBody>
      </p:sp>
    </p:spTree>
    <p:extLst>
      <p:ext uri="{BB962C8B-B14F-4D97-AF65-F5344CB8AC3E}">
        <p14:creationId xmlns:p14="http://schemas.microsoft.com/office/powerpoint/2010/main" val="393614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32B-E05A-48BF-ADFB-463FDC9C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80D5-B3D1-47BF-85BF-F662BE06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Prediction of Fission yield probabilities</a:t>
            </a:r>
          </a:p>
          <a:p>
            <a:r>
              <a:rPr lang="en-GB" dirty="0"/>
              <a:t>Radiation metrology: neutron spectrum unfolding and activation prediction (e.g., Cs137)</a:t>
            </a:r>
          </a:p>
          <a:p>
            <a:r>
              <a:rPr lang="en-GB" dirty="0"/>
              <a:t>Anomaly detection in nuclear reactors</a:t>
            </a:r>
          </a:p>
          <a:p>
            <a:r>
              <a:rPr lang="en-GB" dirty="0"/>
              <a:t>Envisaged, as replacement for GP surrogate in design optimization of integral benchmarks</a:t>
            </a:r>
          </a:p>
          <a:p>
            <a:r>
              <a:rPr lang="en-GB" dirty="0"/>
              <a:t>Prediction of fission yields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03FD3-4946-4088-9C17-D08BE8E0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8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5A273-A1B1-42C9-BA95-F283FC9E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discussion block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619B0B-5A77-4791-8B98-A6F04E8D2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35DB2-23A6-4D02-8968-C8ADECA1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E570-9B19-4B8E-BC36-EF398BBF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C27A-0103-488F-93DB-B5B1CB800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B3D2-7DF7-4E25-AD09-9C2B04EB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8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FAC3B-A503-4F5F-BD0F-8AEBCCB5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discussion block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9526F7-2BF5-4551-A3C3-482DE74A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27AA1-5F88-4A73-8D39-7753D1B4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15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6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1AB6-5C04-47ED-A359-86924F64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#1: Acceptance of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1548-6694-441D-BDC2-FA606F71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Between hype, fear and real benefit: How do we get nuclear physics experts to work alongside and leverage their knowledge? Level of communication, technical infrastructures, initiatives,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9A05D-B4EF-4AA2-849F-17E59A6B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16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B8D3-D7EA-4005-81C7-E75EDB71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#2: Collaboration / Transparency / </a:t>
            </a:r>
            <a:r>
              <a:rPr lang="en-GB" dirty="0" err="1"/>
              <a:t>Accesibility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7F6-A7E4-47C4-8766-A6EDFCAA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7" y="1804460"/>
            <a:ext cx="12391777" cy="4892554"/>
          </a:xfrm>
        </p:spPr>
        <p:txBody>
          <a:bodyPr/>
          <a:lstStyle/>
          <a:p>
            <a:r>
              <a:rPr lang="en-GB" dirty="0"/>
              <a:t>Which initiatives as a community can we start to get closer to a culture of sharing (e.g. publish early and accessible by everyone, sharing of codes and data)</a:t>
            </a:r>
          </a:p>
          <a:p>
            <a:r>
              <a:rPr lang="en-GB" dirty="0"/>
              <a:t>Would it help if we formulate a common project under the umbrella of the IAEA?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CB01-80AB-46D7-A234-AB4198CF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17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CE76-D410-4A3C-B2D4-EA051E66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#3: Improvements &amp;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9096-2CCA-4AF4-9AA8-59931890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Any topic you missed you would think should be represented in a AI/ML meeting/workshop on ND?</a:t>
            </a:r>
          </a:p>
          <a:p>
            <a:r>
              <a:rPr lang="en-GB" dirty="0"/>
              <a:t>Do you think follow-up CMs dedicated to ML for ND would be interesting/useful?</a:t>
            </a:r>
          </a:p>
          <a:p>
            <a:r>
              <a:rPr lang="en-GB" dirty="0"/>
              <a:t>Should we consider different formats as well? (hands-on workshops, summer schools, etc.)</a:t>
            </a:r>
          </a:p>
          <a:p>
            <a:r>
              <a:rPr lang="en-GB" dirty="0"/>
              <a:t>What initiatives exist (national and international) dealing with AI/ML in nuclear data at present? (e.g., CORTEX)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8E0A-6E16-4DF0-833F-F2D3DF90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18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88E9-8F82-4E83-A1F1-39D23284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A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B68F5-64E7-43CA-9229-5127779F9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7" y="1804460"/>
            <a:ext cx="12391777" cy="6908306"/>
          </a:xfrm>
        </p:spPr>
        <p:txBody>
          <a:bodyPr>
            <a:normAutofit/>
          </a:bodyPr>
          <a:lstStyle/>
          <a:p>
            <a:r>
              <a:rPr lang="en-GB" dirty="0"/>
              <a:t>Recap of what we have heard</a:t>
            </a:r>
          </a:p>
          <a:p>
            <a:r>
              <a:rPr lang="en-GB" dirty="0"/>
              <a:t>Technical discussion block</a:t>
            </a:r>
          </a:p>
          <a:p>
            <a:r>
              <a:rPr lang="en-GB" dirty="0"/>
              <a:t>General discussion block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C481-C60B-4050-88FE-02AE3C2A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44405C-14F7-439B-926D-32DD3BD8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aspects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5491A-5A25-4FA0-B3EE-5BC4EF9D5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D747A-923F-48F6-949E-18670134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5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D2A5-7A50-468C-8C18-57341B4A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5657F-1210-4C1F-B804-6D5DA92B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A849C-3458-4FA6-A1AA-B62D16CC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1" y="1975520"/>
            <a:ext cx="1087755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0CDD3-6564-4007-B487-05D2B6D3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635" y="4517673"/>
            <a:ext cx="3583838" cy="3328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F3A93-F73C-4A20-B9DE-6C712C697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7" y="5035487"/>
            <a:ext cx="5069201" cy="2163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D5E9E-7A27-4D25-A08B-258BB2CC86D1}"/>
              </a:ext>
            </a:extLst>
          </p:cNvPr>
          <p:cNvSpPr txBox="1"/>
          <p:nvPr/>
        </p:nvSpPr>
        <p:spPr>
          <a:xfrm>
            <a:off x="502276" y="8152327"/>
            <a:ext cx="11547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</a:rPr>
              <a:t>In Bayesian framework: GPs, BMA, mixture models, Bayesian NN</a:t>
            </a:r>
          </a:p>
          <a:p>
            <a:pPr algn="l"/>
            <a:r>
              <a:rPr lang="en-GB" sz="2800" dirty="0">
                <a:solidFill>
                  <a:srgbClr val="000000"/>
                </a:solidFill>
              </a:rPr>
              <a:t>Others: </a:t>
            </a:r>
            <a:r>
              <a:rPr lang="en-GB" sz="2800" dirty="0" err="1">
                <a:solidFill>
                  <a:srgbClr val="000000"/>
                </a:solidFill>
              </a:rPr>
              <a:t>LinearSVM</a:t>
            </a:r>
            <a:r>
              <a:rPr lang="en-GB" sz="2800" dirty="0">
                <a:solidFill>
                  <a:srgbClr val="000000"/>
                </a:solidFill>
              </a:rPr>
              <a:t>, AdaBoost, Nearest </a:t>
            </a:r>
            <a:r>
              <a:rPr lang="en-GB" sz="2800" dirty="0" err="1">
                <a:solidFill>
                  <a:srgbClr val="000000"/>
                </a:solidFill>
              </a:rPr>
              <a:t>Neighbors</a:t>
            </a:r>
            <a:r>
              <a:rPr lang="en-GB" sz="2800" dirty="0">
                <a:solidFill>
                  <a:srgbClr val="000000"/>
                </a:solidFill>
              </a:rPr>
              <a:t>, …</a:t>
            </a:r>
          </a:p>
          <a:p>
            <a:pPr algn="l"/>
            <a:r>
              <a:rPr lang="en-GB" sz="2800" dirty="0">
                <a:solidFill>
                  <a:srgbClr val="000000"/>
                </a:solidFill>
              </a:rPr>
              <a:t>Ensemble methods in general</a:t>
            </a:r>
          </a:p>
        </p:txBody>
      </p:sp>
    </p:spTree>
    <p:extLst>
      <p:ext uri="{BB962C8B-B14F-4D97-AF65-F5344CB8AC3E}">
        <p14:creationId xmlns:p14="http://schemas.microsoft.com/office/powerpoint/2010/main" val="39448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2F4-F1E5-417D-8DEF-4FB468FD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Uncertainties and ML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085A-2247-44A0-A22F-C674F47D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Bayesian methods allow incorporation of uncertainties and correlations as a design feature</a:t>
            </a:r>
          </a:p>
          <a:p>
            <a:r>
              <a:rPr lang="en-GB" dirty="0"/>
              <a:t>Other very powerful methods not, such as Random Forrest and Neural Networks</a:t>
            </a:r>
          </a:p>
          <a:p>
            <a:r>
              <a:rPr lang="en-GB" dirty="0"/>
              <a:t>One way or another (e.g., cross validation error or embedding a method in the Bayesian framework), uncertainty can be accounted for</a:t>
            </a:r>
          </a:p>
          <a:p>
            <a:r>
              <a:rPr lang="en-GB" dirty="0"/>
              <a:t>Interesting approach: using a neural network to predict distribution parameters of a probability distribution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356A-D0C8-40FC-922C-1BDB177D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2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E24D-3F49-4772-909E-EEB9145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Alternative concepts of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8ABD-C6E9-4E0D-9431-F470A419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Bayesian framework not the only way to do inference in the face of uncertainty</a:t>
            </a:r>
          </a:p>
          <a:p>
            <a:r>
              <a:rPr lang="en-GB" dirty="0"/>
              <a:t>Besides Mixture Density Networks, e.g., using probability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39E7-06E6-46F1-B839-730C7B51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608AB-1A8E-48A8-87BB-35BE8319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49" y="4498759"/>
            <a:ext cx="2922337" cy="3230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2613C-D0A4-4076-AC32-DA2BEC3C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92" y="5443738"/>
            <a:ext cx="5697016" cy="30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5C7B-FD30-4628-AF38-464CE2FF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Inclusion of more realistic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9DFB0B-B4A3-449D-9084-53390FE3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realistic constraints can be embedded in Bayesian methods going beyond GLS (e.g., inequality constraints)</a:t>
            </a:r>
          </a:p>
          <a:p>
            <a:r>
              <a:rPr lang="en-GB" dirty="0"/>
              <a:t>In other methods enforcing constraints may be achieved by re-parameterization of feature values and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83692-4359-40DF-8A78-1CA2BBAF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D7BC8-D7DE-4EB6-9603-981F629A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95" y="6476803"/>
            <a:ext cx="5344169" cy="2917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8A099-62E6-49BE-AA8B-30A75244D8AC}"/>
              </a:ext>
            </a:extLst>
          </p:cNvPr>
          <p:cNvSpPr txBox="1"/>
          <p:nvPr/>
        </p:nvSpPr>
        <p:spPr>
          <a:xfrm>
            <a:off x="6757367" y="5953583"/>
            <a:ext cx="486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Inequality constraints in GPs</a:t>
            </a:r>
          </a:p>
        </p:txBody>
      </p:sp>
    </p:spTree>
    <p:extLst>
      <p:ext uri="{BB962C8B-B14F-4D97-AF65-F5344CB8AC3E}">
        <p14:creationId xmlns:p14="http://schemas.microsoft.com/office/powerpoint/2010/main" val="162010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DD56-EC88-4182-B61F-8F5B6751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 of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761B3-59F8-4940-880C-2B29236D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methods do not scale well to large data sets or cannot be applied with expensive computer models. But boundaries are pushed back more and more.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17403-FF5F-4E04-9E6E-24EA25C4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C48E5-4595-4E68-A9F8-C86678C3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3" y="6229696"/>
            <a:ext cx="2777666" cy="2218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BC9BA-FCF8-4011-9C9B-EEE76BC8080F}"/>
              </a:ext>
            </a:extLst>
          </p:cNvPr>
          <p:cNvSpPr txBox="1"/>
          <p:nvPr/>
        </p:nvSpPr>
        <p:spPr>
          <a:xfrm>
            <a:off x="90433" y="5481495"/>
            <a:ext cx="43556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Transitional MCMC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5E422-F170-4426-B503-BC09E9E7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64" y="7249387"/>
            <a:ext cx="3664258" cy="1777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B0D9F4-61C2-4471-BB68-4204FDA2B16F}"/>
              </a:ext>
            </a:extLst>
          </p:cNvPr>
          <p:cNvSpPr txBox="1"/>
          <p:nvPr/>
        </p:nvSpPr>
        <p:spPr>
          <a:xfrm>
            <a:off x="4460712" y="6415242"/>
            <a:ext cx="2377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GPyTorch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65BF9-E917-42AE-9D96-49C863F4A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167" y="6426558"/>
            <a:ext cx="4880723" cy="2391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2A4CB5-FD60-4EC6-82F0-8EF3E32F4DC7}"/>
              </a:ext>
            </a:extLst>
          </p:cNvPr>
          <p:cNvSpPr txBox="1"/>
          <p:nvPr/>
        </p:nvSpPr>
        <p:spPr>
          <a:xfrm>
            <a:off x="7794196" y="5059656"/>
            <a:ext cx="45051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Bayesian global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7266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E0FB-1940-454E-8369-C899EFB9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DB4BC-F0BD-446C-98E5-660E061D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4FD3F-E8F0-4238-B242-16BF8A7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5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</TotalTime>
  <Words>603</Words>
  <Application>Microsoft Office PowerPoint</Application>
  <PresentationFormat>Custom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</vt:lpstr>
      <vt:lpstr>Calibri</vt:lpstr>
      <vt:lpstr>Helvetica Neue</vt:lpstr>
      <vt:lpstr>Office Theme</vt:lpstr>
      <vt:lpstr>Opening of final day of CM on ML for ND</vt:lpstr>
      <vt:lpstr>Outline</vt:lpstr>
      <vt:lpstr>Method aspects</vt:lpstr>
      <vt:lpstr>Approaches</vt:lpstr>
      <vt:lpstr>Uncertainties and ML methods</vt:lpstr>
      <vt:lpstr>Alternative concepts of uncertainty</vt:lpstr>
      <vt:lpstr>Inclusion of more realistic assumptions</vt:lpstr>
      <vt:lpstr>Scalability of approaches</vt:lpstr>
      <vt:lpstr>Applications of ML</vt:lpstr>
      <vt:lpstr>Random forests</vt:lpstr>
      <vt:lpstr>Gaussian processes</vt:lpstr>
      <vt:lpstr>Neural networks</vt:lpstr>
      <vt:lpstr>Technical discussion block</vt:lpstr>
      <vt:lpstr>PowerPoint Presentation</vt:lpstr>
      <vt:lpstr>General discussion block</vt:lpstr>
      <vt:lpstr>Topic #1: Acceptance of ML</vt:lpstr>
      <vt:lpstr>Topic #2: Collaboration / Transparency / Accesibility</vt:lpstr>
      <vt:lpstr>Topic #3: Improvements &amp;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and implementation of a nuclear data evaluation pipeline</dc:title>
  <dc:creator>SCHNABEL, Georg</dc:creator>
  <cp:lastModifiedBy>SCHNABEL, Georg</cp:lastModifiedBy>
  <cp:revision>203</cp:revision>
  <dcterms:modified xsi:type="dcterms:W3CDTF">2021-01-12T13:14:29Z</dcterms:modified>
</cp:coreProperties>
</file>